
<file path=[Content_Types].xml><?xml version="1.0" encoding="utf-8"?>
<Types xmlns="http://schemas.openxmlformats.org/package/2006/content-types">
  <Default ContentType="image/jpeg" Extension="jpg"/>
  <Default ContentType="application/vnd.openxmlformats-package.relationships+xml" Extension="rels"/>
  <Default ContentType="application/xml" Extension="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3.xml"/>
  <Override ContentType="application/vnd.openxmlformats-officedocument.theme+xml" PartName="/ppt/theme/theme2.xml"/>
  <Override ContentType="application/vnd.openxmlformats-officedocument.theme+xml" PartName="/ppt/theme/theme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4.xml"/>
  <Override ContentType="application/vnd.openxmlformats-officedocument.presentationml.slide+xml" PartName="/ppt/slides/slide2.xml"/>
  <Override ContentType="application/vnd.openxmlformats-officedocument.presentationml.slide+xml" PartName="/ppt/slides/slide5.xml"/>
  <Override ContentType="application/vnd.openxmlformats-officedocument.presentationml.slide+xml" PartName="/ppt/slides/slide3.xml"/>
  <Override ContentType="application/vnd.openxmlformats-officedocument.presentationml.tableStyles+xml" PartName="/ppt/tableStyle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marR="0" rtl="0" algn="l">
      <a:lnSpc>
        <a:spcPct val="100000"/>
      </a:lnSpc>
      <a:spcBef>
        <a:spcPts val="0"/>
      </a:spcBef>
      <a:spcAft>
        <a:spcPts val="0"/>
      </a:spcAft>
    </a:defPPr>
    <a:lvl1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Id="rId2" Type="http://schemas.openxmlformats.org/officeDocument/2006/relationships/presProps" Target="presProps.xml"/><Relationship Id="rId1" Type="http://schemas.openxmlformats.org/officeDocument/2006/relationships/theme" Target="theme/theme2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3" Type="http://schemas.openxmlformats.org/officeDocument/2006/relationships/tableStyles" Target="tableStyles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1" name="Shape 3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8" name="Shape 3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5" name="Shape 4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3" name="Shape 5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/>
          <p:nvPr>
            <p:ph idx="1" type="subTitle"/>
          </p:nvPr>
        </p:nvSpPr>
        <p:spPr>
          <a:xfrm>
            <a:off x="685800" y="2840053"/>
            <a:ext cx="7772400" cy="7847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" name="Shape 9"/>
          <p:cNvSpPr txBox="1"/>
          <p:nvPr>
            <p:ph type="ctrTitle"/>
          </p:nvPr>
        </p:nvSpPr>
        <p:spPr>
          <a:xfrm>
            <a:off x="685800" y="1583342"/>
            <a:ext cx="7772400" cy="11597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2" name="Shape 12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1" type="body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6" name="Shape 16"/>
          <p:cNvSpPr txBox="1"/>
          <p:nvPr>
            <p:ph idx="2" type="body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1800">
                <a:solidFill>
                  <a:schemeClr val="dk1"/>
                </a:solidFill>
              </a:defRPr>
            </a:lvl1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chemeClr val="lt1"/>
            </a:gs>
            <a:gs pos="30000">
              <a:schemeClr val="lt1"/>
            </a:gs>
            <a:gs pos="100000">
              <a:schemeClr val="lt2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600"/>
              </a:spcBef>
              <a:buSzPct val="100000"/>
              <a:defRPr sz="3000"/>
            </a:lvl1pPr>
            <a:lvl2pPr>
              <a:spcBef>
                <a:spcPts val="480"/>
              </a:spcBef>
              <a:buSzPct val="100000"/>
              <a:defRPr sz="2400"/>
            </a:lvl2pPr>
            <a:lvl3pPr>
              <a:spcBef>
                <a:spcPts val="480"/>
              </a:spcBef>
              <a:buSzPct val="100000"/>
              <a:defRPr sz="2400"/>
            </a:lvl3pPr>
            <a:lvl4pPr>
              <a:spcBef>
                <a:spcPts val="360"/>
              </a:spcBef>
              <a:buSzPct val="100000"/>
              <a:defRPr sz="1800"/>
            </a:lvl4pPr>
            <a:lvl5pPr>
              <a:spcBef>
                <a:spcPts val="360"/>
              </a:spcBef>
              <a:buSzPct val="100000"/>
              <a:defRPr sz="1800"/>
            </a:lvl5pPr>
            <a:lvl6pPr>
              <a:spcBef>
                <a:spcPts val="360"/>
              </a:spcBef>
              <a:buSzPct val="100000"/>
              <a:defRPr sz="1800"/>
            </a:lvl6pPr>
            <a:lvl7pPr>
              <a:spcBef>
                <a:spcPts val="360"/>
              </a:spcBef>
              <a:buSzPct val="100000"/>
              <a:defRPr sz="1800"/>
            </a:lvl7pPr>
            <a:lvl8pPr>
              <a:spcBef>
                <a:spcPts val="360"/>
              </a:spcBef>
              <a:buSzPct val="100000"/>
              <a:defRPr sz="1800"/>
            </a:lvl8pPr>
            <a:lvl9pPr>
              <a:spcBef>
                <a:spcPts val="360"/>
              </a:spcBef>
              <a:buSzPct val="100000"/>
              <a:defRPr sz="18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01.jpg"/><Relationship Id="rId3" Type="http://schemas.openxmlformats.org/officeDocument/2006/relationships/hyperlink" Target="http://www.hullokft.hu/szolgaltatasaink/autohuto-javitas/kalorifer-javitas" TargetMode="External"/><Relationship Id="rId5" Type="http://schemas.openxmlformats.org/officeDocument/2006/relationships/image" Target="../media/image02.jpg"/></Relationships>
</file>

<file path=ppt/slides/_rels/slide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06.jpg"/></Relationships>
</file>

<file path=ppt/slides/_rels/slide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03.jpg"/></Relationships>
</file>

<file path=ppt/slides/_rels/slide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00.jpg"/><Relationship Id="rId3" Type="http://schemas.openxmlformats.org/officeDocument/2006/relationships/image" Target="../media/image05.jpg"/></Relationships>
</file>

<file path=ppt/slides/_rels/slide5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0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/>
          <p:nvPr>
            <p:ph type="ctrTitle"/>
          </p:nvPr>
        </p:nvSpPr>
        <p:spPr>
          <a:xfrm>
            <a:off x="1074540" y="362385"/>
            <a:ext cx="7050900" cy="1102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3000" u="sng">
                <a:solidFill>
                  <a:schemeClr val="hlink"/>
                </a:solidFill>
                <a:hlinkClick r:id="rId3"/>
              </a:rPr>
              <a:t>Elszennyeződött, szivárgó kalorifer tisztítása, javítása</a:t>
            </a:r>
          </a:p>
        </p:txBody>
      </p:sp>
      <p:sp>
        <p:nvSpPr>
          <p:cNvPr id="24" name="Shape 24"/>
          <p:cNvSpPr txBox="1"/>
          <p:nvPr>
            <p:ph idx="1" type="subTitle"/>
          </p:nvPr>
        </p:nvSpPr>
        <p:spPr>
          <a:xfrm>
            <a:off x="685800" y="2840053"/>
            <a:ext cx="7772400" cy="7847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5" name="Shape 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4200" y="1697275"/>
            <a:ext cx="3263024" cy="24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Shape 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7225" y="1697275"/>
            <a:ext cx="3252774" cy="24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Shape 27"/>
          <p:cNvSpPr txBox="1"/>
          <p:nvPr/>
        </p:nvSpPr>
        <p:spPr>
          <a:xfrm>
            <a:off x="928162" y="4284525"/>
            <a:ext cx="3215099" cy="258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Felújítás előtt</a:t>
            </a:r>
          </a:p>
        </p:txBody>
      </p:sp>
      <p:sp>
        <p:nvSpPr>
          <p:cNvPr id="28" name="Shape 28"/>
          <p:cNvSpPr txBox="1"/>
          <p:nvPr/>
        </p:nvSpPr>
        <p:spPr>
          <a:xfrm>
            <a:off x="5026050" y="4284525"/>
            <a:ext cx="3215099" cy="258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Felújítás után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idx="1" type="subTitle"/>
          </p:nvPr>
        </p:nvSpPr>
        <p:spPr>
          <a:xfrm>
            <a:off x="685800" y="2840053"/>
            <a:ext cx="7772400" cy="7847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4" name="Shape 34"/>
          <p:cNvSpPr txBox="1"/>
          <p:nvPr>
            <p:ph type="ctrTitle"/>
          </p:nvPr>
        </p:nvSpPr>
        <p:spPr>
          <a:xfrm>
            <a:off x="685800" y="662271"/>
            <a:ext cx="7772400" cy="6725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2400"/>
              <a:t>A szennyezett kalorifer ventilátor</a:t>
            </a:r>
          </a:p>
        </p:txBody>
      </p:sp>
      <p:pic>
        <p:nvPicPr>
          <p:cNvPr id="35" name="Shape 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0525" y="1479522"/>
            <a:ext cx="4674450" cy="3505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2400"/>
              <a:t>Az elszennyeződdött tömb a tisztítás előtt</a:t>
            </a:r>
          </a:p>
        </p:txBody>
      </p:sp>
      <p:sp>
        <p:nvSpPr>
          <p:cNvPr id="41" name="Shape 41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42" name="Shape 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4036" y="1200147"/>
            <a:ext cx="4829460" cy="3627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2400"/>
              <a:t>A kalorifer tömb a megtisztítás és javítás után.</a:t>
            </a:r>
          </a:p>
        </p:txBody>
      </p:sp>
      <p:sp>
        <p:nvSpPr>
          <p:cNvPr id="48" name="Shape 48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49" name="Shape 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8" y="1598424"/>
            <a:ext cx="3877000" cy="2929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Shape 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9850" y="1613685"/>
            <a:ext cx="3876999" cy="2898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/>
          <p:nvPr>
            <p:ph type="title"/>
          </p:nvPr>
        </p:nvSpPr>
        <p:spPr>
          <a:xfrm>
            <a:off x="457200" y="205975"/>
            <a:ext cx="8229600" cy="6219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2400"/>
              <a:t>Az elkészült, felújított kalorifer</a:t>
            </a:r>
          </a:p>
        </p:txBody>
      </p:sp>
      <p:sp>
        <p:nvSpPr>
          <p:cNvPr id="56" name="Shape 56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57" name="Shape 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7067" y="1091487"/>
            <a:ext cx="5229870" cy="394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xmlns:r="http://schemas.openxmlformats.org/officeDocument/2006/relationships" name="light-gradien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